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8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9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6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2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1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85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7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73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7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6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4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3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3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85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6/19/2013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84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Purge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Mini-lesson to </a:t>
            </a:r>
            <a:r>
              <a:rPr lang="en-US" dirty="0" err="1" smtClean="0"/>
              <a:t>facillitate</a:t>
            </a:r>
            <a:r>
              <a:rPr lang="en-US" dirty="0" smtClean="0"/>
              <a:t> impromptu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4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 descr="ffelsijr[1]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791200"/>
            <a:ext cx="7461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27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Back to Clock Home</a:t>
            </a:r>
          </a:p>
        </p:txBody>
      </p:sp>
      <p:pic>
        <p:nvPicPr>
          <p:cNvPr id="129028" name="Picture 4" descr="cloc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2350"/>
            <a:ext cx="80010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3352800" y="2986088"/>
            <a:ext cx="18288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9030" name="Oval 6"/>
          <p:cNvSpPr>
            <a:spLocks noChangeArrowheads="1"/>
          </p:cNvSpPr>
          <p:nvPr/>
        </p:nvSpPr>
        <p:spPr bwMode="auto">
          <a:xfrm>
            <a:off x="5181600" y="3429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5181600" y="3810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129041" name="Text Box 1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129042" name="Text Box 1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129043" name="Text Box 1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29044" name="Text Box 2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129045" name="Text Box 2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129046" name="Text Box 2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129047" name="Text Box 2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129048" name="Text Box 2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129049" name="Text Box 2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129050" name="Text Box 2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9052" name="Text Box 2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129053" name="Text Box 2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129054" name="Text Box 3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129055" name="Text Box 3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129056" name="Text Box 3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29057" name="Text Box 3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129058" name="Text Box 3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29060" name="Text Box 3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129061" name="Text Box 3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129062" name="Text Box 3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129063" name="Text Box 3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29068" name="Text Box 4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129069" name="Text Box 4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129070" name="Text Box 4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29071" name="Text Box 4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9072" name="Text Box 4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129073" name="Text Box 4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29074" name="Text Box 5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129075" name="Text Box 5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29076" name="Text Box 5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9077" name="Text Box 5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129078" name="Text Box 5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129079" name="Text Box 5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29080" name="Text Box 5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29081" name="Text Box 5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29082" name="Text Box 5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129083" name="Text Box 5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129084" name="Text Box 6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129085" name="Text Box 6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129086" name="Text Box 6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129087" name="Text Box 6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9088" name="Text Box 6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9089" name="Text Box 6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9090" name="Text Box 6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9091" name="Text Box 67"/>
          <p:cNvSpPr txBox="1">
            <a:spLocks noChangeArrowheads="1"/>
          </p:cNvSpPr>
          <p:nvPr/>
        </p:nvSpPr>
        <p:spPr bwMode="auto">
          <a:xfrm>
            <a:off x="9220200" y="6477001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Classroom Timer</a:t>
            </a:r>
          </a:p>
        </p:txBody>
      </p:sp>
      <p:sp>
        <p:nvSpPr>
          <p:cNvPr id="129092" name="Text Box 6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9093" name="WordArt 69"/>
          <p:cNvSpPr>
            <a:spLocks noChangeArrowheads="1" noChangeShapeType="1" noTextEdit="1"/>
          </p:cNvSpPr>
          <p:nvPr/>
        </p:nvSpPr>
        <p:spPr bwMode="auto">
          <a:xfrm>
            <a:off x="4191000" y="152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1 Minute</a:t>
            </a:r>
          </a:p>
        </p:txBody>
      </p:sp>
    </p:spTree>
    <p:extLst>
      <p:ext uri="{BB962C8B-B14F-4D97-AF65-F5344CB8AC3E}">
        <p14:creationId xmlns:p14="http://schemas.microsoft.com/office/powerpoint/2010/main" val="2625243669"/>
      </p:ext>
    </p:extLst>
  </p:cSld>
  <p:clrMapOvr>
    <a:masterClrMapping/>
  </p:clrMapOvr>
  <p:transition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2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2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2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2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2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12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2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2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2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2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2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2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12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2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12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2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12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2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12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2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290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009748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2" grpId="0"/>
      <p:bldP spid="129033" grpId="0"/>
      <p:bldP spid="129034" grpId="0"/>
      <p:bldP spid="129035" grpId="0"/>
      <p:bldP spid="129036" grpId="0"/>
      <p:bldP spid="129037" grpId="0"/>
      <p:bldP spid="129038" grpId="0"/>
      <p:bldP spid="129039" grpId="0"/>
      <p:bldP spid="129040" grpId="0"/>
      <p:bldP spid="129041" grpId="0"/>
      <p:bldP spid="129042" grpId="0"/>
      <p:bldP spid="129043" grpId="0"/>
      <p:bldP spid="129044" grpId="0"/>
      <p:bldP spid="129045" grpId="0"/>
      <p:bldP spid="129046" grpId="0"/>
      <p:bldP spid="129047" grpId="0"/>
      <p:bldP spid="129048" grpId="0"/>
      <p:bldP spid="129049" grpId="0"/>
      <p:bldP spid="129050" grpId="0"/>
      <p:bldP spid="129051" grpId="0"/>
      <p:bldP spid="129052" grpId="0"/>
      <p:bldP spid="129053" grpId="0"/>
      <p:bldP spid="129054" grpId="0"/>
      <p:bldP spid="129055" grpId="0"/>
      <p:bldP spid="129056" grpId="0"/>
      <p:bldP spid="129057" grpId="0"/>
      <p:bldP spid="129058" grpId="0"/>
      <p:bldP spid="129059" grpId="0"/>
      <p:bldP spid="129060" grpId="0"/>
      <p:bldP spid="129061" grpId="0"/>
      <p:bldP spid="129062" grpId="0"/>
      <p:bldP spid="129063" grpId="0"/>
      <p:bldP spid="129064" grpId="0"/>
      <p:bldP spid="129065" grpId="0"/>
      <p:bldP spid="129066" grpId="0"/>
      <p:bldP spid="129067" grpId="0"/>
      <p:bldP spid="129068" grpId="0"/>
      <p:bldP spid="129069" grpId="0"/>
      <p:bldP spid="129070" grpId="0"/>
      <p:bldP spid="129071" grpId="0"/>
      <p:bldP spid="129072" grpId="0"/>
      <p:bldP spid="129073" grpId="0"/>
      <p:bldP spid="129074" grpId="0"/>
      <p:bldP spid="129075" grpId="0"/>
      <p:bldP spid="129076" grpId="0"/>
      <p:bldP spid="129077" grpId="0"/>
      <p:bldP spid="129078" grpId="0"/>
      <p:bldP spid="129079" grpId="0"/>
      <p:bldP spid="129080" grpId="0"/>
      <p:bldP spid="129081" grpId="0"/>
      <p:bldP spid="129082" grpId="0"/>
      <p:bldP spid="129083" grpId="0"/>
      <p:bldP spid="129084" grpId="0"/>
      <p:bldP spid="129085" grpId="0"/>
      <p:bldP spid="129086" grpId="0"/>
      <p:bldP spid="129087" grpId="0"/>
      <p:bldP spid="129088" grpId="0"/>
      <p:bldP spid="129089" grpId="0"/>
      <p:bldP spid="129090" grpId="0"/>
      <p:bldP spid="1290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envelop contains three quotes</a:t>
            </a:r>
          </a:p>
          <a:p>
            <a:r>
              <a:rPr lang="en-US" dirty="0" smtClean="0"/>
              <a:t>Select the one that resonates with you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720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 the list for connections to the prompt</a:t>
            </a:r>
          </a:p>
          <a:p>
            <a:r>
              <a:rPr lang="en-US" dirty="0" smtClean="0"/>
              <a:t>Formulate a controlling idea or thesis</a:t>
            </a:r>
          </a:p>
          <a:p>
            <a:r>
              <a:rPr lang="en-US" dirty="0" smtClean="0"/>
              <a:t>Outline the potential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25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Demand Writing: Applying the Strategies of Impromptu Speaking to Impromptu Writing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Lynnette Williamson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0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topic is the unknown</a:t>
            </a:r>
          </a:p>
          <a:p>
            <a:r>
              <a:rPr lang="en-US" dirty="0" smtClean="0"/>
              <a:t>The Brain Purge offers you  a tool to</a:t>
            </a:r>
          </a:p>
          <a:p>
            <a:pPr lvl="1"/>
            <a:r>
              <a:rPr lang="en-US" dirty="0" smtClean="0"/>
              <a:t>Inventory the information and illustrations at your disposal</a:t>
            </a:r>
          </a:p>
          <a:p>
            <a:pPr lvl="1"/>
            <a:r>
              <a:rPr lang="en-US" dirty="0" smtClean="0"/>
              <a:t>Focuses your thoughts</a:t>
            </a:r>
          </a:p>
          <a:p>
            <a:pPr lvl="1"/>
            <a:r>
              <a:rPr lang="en-US" dirty="0" smtClean="0"/>
              <a:t>Gives you something to work from rather than a blank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05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Alleviates the blank page anxiety</a:t>
            </a:r>
          </a:p>
          <a:p>
            <a:r>
              <a:rPr lang="en-US" dirty="0" smtClean="0"/>
              <a:t>More evidence to work from means a stronger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5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all the current events, recent films, books (ones your are reading on your own or studying in class), personal experiences, and decisions</a:t>
            </a:r>
          </a:p>
          <a:p>
            <a:r>
              <a:rPr lang="en-US" dirty="0" smtClean="0"/>
              <a:t>Over the course of the next 5 minutes, make a list of everything you can think of from these areas. If extraneous thoughts keep intruding, write them in the corner so you can move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5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2" descr="ffelsijr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791200"/>
            <a:ext cx="7461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1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Back to Clock Home</a:t>
            </a:r>
          </a:p>
        </p:txBody>
      </p:sp>
      <p:pic>
        <p:nvPicPr>
          <p:cNvPr id="124932" name="Picture 4" descr="clo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2350"/>
            <a:ext cx="80010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352800" y="2986088"/>
            <a:ext cx="18288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4934" name="Oval 6"/>
          <p:cNvSpPr>
            <a:spLocks noChangeArrowheads="1"/>
          </p:cNvSpPr>
          <p:nvPr/>
        </p:nvSpPr>
        <p:spPr bwMode="auto">
          <a:xfrm>
            <a:off x="5181600" y="3429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5" name="Oval 7"/>
          <p:cNvSpPr>
            <a:spLocks noChangeArrowheads="1"/>
          </p:cNvSpPr>
          <p:nvPr/>
        </p:nvSpPr>
        <p:spPr bwMode="auto">
          <a:xfrm>
            <a:off x="5181600" y="3810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124938" name="Text Box 1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124946" name="Text Box 1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124947" name="Text Box 1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24948" name="Text Box 2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124953" name="Text Box 2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124954" name="Text Box 2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124955" name="Text Box 2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4956" name="Text Box 2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124957" name="Text Box 2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124958" name="Text Box 3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24961" name="Text Box 3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124962" name="Text Box 3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24964" name="Text Box 3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124965" name="Text Box 3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124966" name="Text Box 3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124967" name="Text Box 3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24968" name="Text Box 4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124969" name="Text Box 4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24970" name="Text Box 4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124971" name="Text Box 4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24972" name="Text Box 4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124973" name="Text Box 4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124974" name="Text Box 4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24975" name="Text Box 4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4976" name="Text Box 4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124977" name="Text Box 4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24978" name="Text Box 5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124979" name="Text Box 5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24980" name="Text Box 5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4981" name="Text Box 5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124982" name="Text Box 5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124983" name="Text Box 5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24984" name="Text Box 5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24985" name="Text Box 5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24986" name="Text Box 5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124987" name="Text Box 5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124988" name="Text Box 6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124989" name="Text Box 6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124990" name="Text Box 6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124991" name="Text Box 6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4992" name="Text Box 6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4993" name="Text Box 6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4994" name="Text Box 6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4995" name="Text Box 67"/>
          <p:cNvSpPr txBox="1">
            <a:spLocks noChangeArrowheads="1"/>
          </p:cNvSpPr>
          <p:nvPr/>
        </p:nvSpPr>
        <p:spPr bwMode="auto">
          <a:xfrm>
            <a:off x="9220200" y="6477001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Classroom Timer</a:t>
            </a:r>
          </a:p>
        </p:txBody>
      </p:sp>
      <p:sp>
        <p:nvSpPr>
          <p:cNvPr id="124996" name="Text Box 6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4997" name="WordArt 69"/>
          <p:cNvSpPr>
            <a:spLocks noChangeArrowheads="1" noChangeShapeType="1" noTextEdit="1"/>
          </p:cNvSpPr>
          <p:nvPr/>
        </p:nvSpPr>
        <p:spPr bwMode="auto">
          <a:xfrm>
            <a:off x="4191000" y="152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765988382"/>
      </p:ext>
    </p:extLst>
  </p:cSld>
  <p:clrMapOvr>
    <a:masterClrMapping/>
  </p:clrMapOvr>
  <p:transition advClick="0"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2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2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2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2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24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2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2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2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2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2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24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24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24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24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2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24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12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2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2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24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24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2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12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2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124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24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124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24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12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2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2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6" grpId="0"/>
      <p:bldP spid="124937" grpId="0"/>
      <p:bldP spid="124938" grpId="0"/>
      <p:bldP spid="124939" grpId="0"/>
      <p:bldP spid="124940" grpId="0"/>
      <p:bldP spid="124941" grpId="0"/>
      <p:bldP spid="124942" grpId="0"/>
      <p:bldP spid="124943" grpId="0"/>
      <p:bldP spid="124944" grpId="0"/>
      <p:bldP spid="124945" grpId="0"/>
      <p:bldP spid="124946" grpId="0"/>
      <p:bldP spid="124947" grpId="0"/>
      <p:bldP spid="124948" grpId="0"/>
      <p:bldP spid="124949" grpId="0"/>
      <p:bldP spid="124950" grpId="0"/>
      <p:bldP spid="124951" grpId="0"/>
      <p:bldP spid="124952" grpId="0"/>
      <p:bldP spid="124953" grpId="0"/>
      <p:bldP spid="124954" grpId="0"/>
      <p:bldP spid="124955" grpId="0"/>
      <p:bldP spid="124956" grpId="0"/>
      <p:bldP spid="124957" grpId="0"/>
      <p:bldP spid="124958" grpId="0"/>
      <p:bldP spid="124959" grpId="0"/>
      <p:bldP spid="124960" grpId="0"/>
      <p:bldP spid="124961" grpId="0"/>
      <p:bldP spid="124962" grpId="0"/>
      <p:bldP spid="124963" grpId="0"/>
      <p:bldP spid="124964" grpId="0"/>
      <p:bldP spid="124965" grpId="0"/>
      <p:bldP spid="124966" grpId="0"/>
      <p:bldP spid="124967" grpId="0"/>
      <p:bldP spid="124968" grpId="0"/>
      <p:bldP spid="124969" grpId="0"/>
      <p:bldP spid="124970" grpId="0"/>
      <p:bldP spid="124971" grpId="0"/>
      <p:bldP spid="124972" grpId="0"/>
      <p:bldP spid="124973" grpId="0"/>
      <p:bldP spid="124974" grpId="0"/>
      <p:bldP spid="124975" grpId="0"/>
      <p:bldP spid="124976" grpId="0"/>
      <p:bldP spid="124977" grpId="0"/>
      <p:bldP spid="124978" grpId="0"/>
      <p:bldP spid="124979" grpId="0"/>
      <p:bldP spid="124980" grpId="0"/>
      <p:bldP spid="124981" grpId="0"/>
      <p:bldP spid="124982" grpId="0"/>
      <p:bldP spid="124983" grpId="0"/>
      <p:bldP spid="124984" grpId="0"/>
      <p:bldP spid="124985" grpId="0"/>
      <p:bldP spid="124986" grpId="0"/>
      <p:bldP spid="124987" grpId="0"/>
      <p:bldP spid="124988" grpId="0"/>
      <p:bldP spid="124989" grpId="0"/>
      <p:bldP spid="124990" grpId="0"/>
      <p:bldP spid="124991" grpId="0"/>
      <p:bldP spid="124992" grpId="0"/>
      <p:bldP spid="124993" grpId="0"/>
      <p:bldP spid="124994" grpId="0"/>
      <p:bldP spid="1249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ffelsijr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791200"/>
            <a:ext cx="7461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5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Back to Clock Home</a:t>
            </a:r>
          </a:p>
        </p:txBody>
      </p:sp>
      <p:pic>
        <p:nvPicPr>
          <p:cNvPr id="125956" name="Picture 4" descr="clo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2350"/>
            <a:ext cx="80010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352800" y="2986088"/>
            <a:ext cx="18288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5958" name="Oval 6"/>
          <p:cNvSpPr>
            <a:spLocks noChangeArrowheads="1"/>
          </p:cNvSpPr>
          <p:nvPr/>
        </p:nvSpPr>
        <p:spPr bwMode="auto">
          <a:xfrm>
            <a:off x="5181600" y="3429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959" name="Oval 7"/>
          <p:cNvSpPr>
            <a:spLocks noChangeArrowheads="1"/>
          </p:cNvSpPr>
          <p:nvPr/>
        </p:nvSpPr>
        <p:spPr bwMode="auto">
          <a:xfrm>
            <a:off x="5181600" y="3810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125973" name="Text Box 2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125977" name="Text Box 2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125978" name="Text Box 2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125979" name="Text Box 2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5980" name="Text Box 2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125981" name="Text Box 2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125982" name="Text Box 3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125983" name="Text Box 3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125984" name="Text Box 3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25985" name="Text Box 3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125986" name="Text Box 3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125987" name="Text Box 3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25988" name="Text Box 3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125989" name="Text Box 3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125990" name="Text Box 3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125993" name="Text Box 4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25994" name="Text Box 4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125995" name="Text Box 4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25996" name="Text Box 4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125997" name="Text Box 4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125998" name="Text Box 4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25999" name="Text Box 4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6000" name="Text Box 4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126001" name="Text Box 4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26002" name="Text Box 5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126003" name="Text Box 5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26004" name="Text Box 5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6005" name="Text Box 5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126006" name="Text Box 5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126007" name="Text Box 5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26008" name="Text Box 5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26009" name="Text Box 5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26010" name="Text Box 5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126011" name="Text Box 5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126012" name="Text Box 6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126013" name="Text Box 6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126014" name="Text Box 6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126015" name="Text Box 6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6016" name="Text Box 6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6017" name="Text Box 6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6018" name="Text Box 6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6019" name="Text Box 67"/>
          <p:cNvSpPr txBox="1">
            <a:spLocks noChangeArrowheads="1"/>
          </p:cNvSpPr>
          <p:nvPr/>
        </p:nvSpPr>
        <p:spPr bwMode="auto">
          <a:xfrm>
            <a:off x="9220200" y="6477001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Classroom Timer</a:t>
            </a:r>
          </a:p>
        </p:txBody>
      </p:sp>
      <p:sp>
        <p:nvSpPr>
          <p:cNvPr id="126020" name="Text Box 6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6021" name="WordArt 69"/>
          <p:cNvSpPr>
            <a:spLocks noChangeArrowheads="1" noChangeShapeType="1" noTextEdit="1"/>
          </p:cNvSpPr>
          <p:nvPr/>
        </p:nvSpPr>
        <p:spPr bwMode="auto">
          <a:xfrm>
            <a:off x="4191000" y="152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4 Minutes</a:t>
            </a:r>
          </a:p>
        </p:txBody>
      </p:sp>
    </p:spTree>
    <p:extLst>
      <p:ext uri="{BB962C8B-B14F-4D97-AF65-F5344CB8AC3E}">
        <p14:creationId xmlns:p14="http://schemas.microsoft.com/office/powerpoint/2010/main" val="3585055271"/>
      </p:ext>
    </p:extLst>
  </p:cSld>
  <p:clrMapOvr>
    <a:masterClrMapping/>
  </p:clrMapOvr>
  <p:transition advClick="0"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2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2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2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2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2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2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2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2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2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12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2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2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2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2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2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2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12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2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126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26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126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2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126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2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2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/>
      <p:bldP spid="125961" grpId="0"/>
      <p:bldP spid="125962" grpId="0"/>
      <p:bldP spid="125963" grpId="0"/>
      <p:bldP spid="125964" grpId="0"/>
      <p:bldP spid="125965" grpId="0"/>
      <p:bldP spid="125966" grpId="0"/>
      <p:bldP spid="125967" grpId="0"/>
      <p:bldP spid="125968" grpId="0"/>
      <p:bldP spid="125969" grpId="0"/>
      <p:bldP spid="125970" grpId="0"/>
      <p:bldP spid="125971" grpId="0"/>
      <p:bldP spid="125972" grpId="0"/>
      <p:bldP spid="125973" grpId="0"/>
      <p:bldP spid="125974" grpId="0"/>
      <p:bldP spid="125975" grpId="0"/>
      <p:bldP spid="125976" grpId="0"/>
      <p:bldP spid="125977" grpId="0"/>
      <p:bldP spid="125978" grpId="0"/>
      <p:bldP spid="125979" grpId="0"/>
      <p:bldP spid="125980" grpId="0"/>
      <p:bldP spid="125981" grpId="0"/>
      <p:bldP spid="125982" grpId="0"/>
      <p:bldP spid="125983" grpId="0"/>
      <p:bldP spid="125984" grpId="0"/>
      <p:bldP spid="125985" grpId="0"/>
      <p:bldP spid="125986" grpId="0"/>
      <p:bldP spid="125987" grpId="0"/>
      <p:bldP spid="125988" grpId="0"/>
      <p:bldP spid="125989" grpId="0"/>
      <p:bldP spid="125990" grpId="0"/>
      <p:bldP spid="125991" grpId="0"/>
      <p:bldP spid="125992" grpId="0"/>
      <p:bldP spid="125993" grpId="0"/>
      <p:bldP spid="125994" grpId="0"/>
      <p:bldP spid="125995" grpId="0"/>
      <p:bldP spid="125996" grpId="0"/>
      <p:bldP spid="125997" grpId="0"/>
      <p:bldP spid="125998" grpId="0"/>
      <p:bldP spid="125999" grpId="0"/>
      <p:bldP spid="126000" grpId="0"/>
      <p:bldP spid="126001" grpId="0"/>
      <p:bldP spid="126002" grpId="0"/>
      <p:bldP spid="126003" grpId="0"/>
      <p:bldP spid="126004" grpId="0"/>
      <p:bldP spid="126005" grpId="0"/>
      <p:bldP spid="126006" grpId="0"/>
      <p:bldP spid="126007" grpId="0"/>
      <p:bldP spid="126008" grpId="0"/>
      <p:bldP spid="126009" grpId="0"/>
      <p:bldP spid="126010" grpId="0"/>
      <p:bldP spid="126011" grpId="0"/>
      <p:bldP spid="126012" grpId="0"/>
      <p:bldP spid="126013" grpId="0"/>
      <p:bldP spid="126014" grpId="0"/>
      <p:bldP spid="126015" grpId="0"/>
      <p:bldP spid="126016" grpId="0"/>
      <p:bldP spid="126017" grpId="0"/>
      <p:bldP spid="126018" grpId="0"/>
      <p:bldP spid="1260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2" descr="ffelsijr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791200"/>
            <a:ext cx="7461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79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Back to Clock Home</a:t>
            </a:r>
          </a:p>
        </p:txBody>
      </p:sp>
      <p:pic>
        <p:nvPicPr>
          <p:cNvPr id="126980" name="Picture 4" descr="clo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2350"/>
            <a:ext cx="80010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3352800" y="2986088"/>
            <a:ext cx="18288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6982" name="Oval 6"/>
          <p:cNvSpPr>
            <a:spLocks noChangeArrowheads="1"/>
          </p:cNvSpPr>
          <p:nvPr/>
        </p:nvSpPr>
        <p:spPr bwMode="auto">
          <a:xfrm>
            <a:off x="5181600" y="3429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3" name="Oval 7"/>
          <p:cNvSpPr>
            <a:spLocks noChangeArrowheads="1"/>
          </p:cNvSpPr>
          <p:nvPr/>
        </p:nvSpPr>
        <p:spPr bwMode="auto">
          <a:xfrm>
            <a:off x="5181600" y="3810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126990" name="Text Box 1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126991" name="Text Box 1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26996" name="Text Box 2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126997" name="Text Box 2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126998" name="Text Box 2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126999" name="Text Box 2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127000" name="Text Box 2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127001" name="Text Box 2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127002" name="Text Box 2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127003" name="Text Box 2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7004" name="Text Box 2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127005" name="Text Box 2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127006" name="Text Box 3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127007" name="Text Box 3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127008" name="Text Box 3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27009" name="Text Box 3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127010" name="Text Box 3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127011" name="Text Box 3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127014" name="Text Box 3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127015" name="Text Box 3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27016" name="Text Box 4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127017" name="Text Box 4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27018" name="Text Box 4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127019" name="Text Box 4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27020" name="Text Box 4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127021" name="Text Box 4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127022" name="Text Box 4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27023" name="Text Box 4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7024" name="Text Box 4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127025" name="Text Box 4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27026" name="Text Box 5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127027" name="Text Box 5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27028" name="Text Box 5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7029" name="Text Box 5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127030" name="Text Box 5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127031" name="Text Box 5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27032" name="Text Box 5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27033" name="Text Box 5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27034" name="Text Box 5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127035" name="Text Box 5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127036" name="Text Box 6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127037" name="Text Box 6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127038" name="Text Box 6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127039" name="Text Box 6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7040" name="Text Box 6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7041" name="Text Box 6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7042" name="Text Box 6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7043" name="Text Box 67"/>
          <p:cNvSpPr txBox="1">
            <a:spLocks noChangeArrowheads="1"/>
          </p:cNvSpPr>
          <p:nvPr/>
        </p:nvSpPr>
        <p:spPr bwMode="auto">
          <a:xfrm>
            <a:off x="9220200" y="6477001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Classroom Timer</a:t>
            </a:r>
          </a:p>
        </p:txBody>
      </p:sp>
      <p:sp>
        <p:nvSpPr>
          <p:cNvPr id="127044" name="Text Box 6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7045" name="WordArt 69"/>
          <p:cNvSpPr>
            <a:spLocks noChangeArrowheads="1" noChangeShapeType="1" noTextEdit="1"/>
          </p:cNvSpPr>
          <p:nvPr/>
        </p:nvSpPr>
        <p:spPr bwMode="auto">
          <a:xfrm>
            <a:off x="4191000" y="152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3 Minutes</a:t>
            </a:r>
          </a:p>
        </p:txBody>
      </p:sp>
    </p:spTree>
    <p:extLst>
      <p:ext uri="{BB962C8B-B14F-4D97-AF65-F5344CB8AC3E}">
        <p14:creationId xmlns:p14="http://schemas.microsoft.com/office/powerpoint/2010/main" val="1683498028"/>
      </p:ext>
    </p:extLst>
  </p:cSld>
  <p:clrMapOvr>
    <a:masterClrMapping/>
  </p:clrMapOvr>
  <p:transition advClick="0"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2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2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2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2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2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2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2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2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2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2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2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2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2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2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2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2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12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2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2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2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2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2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2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12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2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127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27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12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2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2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/>
      <p:bldP spid="126985" grpId="0"/>
      <p:bldP spid="126986" grpId="0"/>
      <p:bldP spid="126987" grpId="0"/>
      <p:bldP spid="126988" grpId="0"/>
      <p:bldP spid="126989" grpId="0"/>
      <p:bldP spid="126990" grpId="0"/>
      <p:bldP spid="126991" grpId="0"/>
      <p:bldP spid="126992" grpId="0"/>
      <p:bldP spid="126993" grpId="0"/>
      <p:bldP spid="126994" grpId="0"/>
      <p:bldP spid="126995" grpId="0"/>
      <p:bldP spid="126996" grpId="0"/>
      <p:bldP spid="126997" grpId="0"/>
      <p:bldP spid="126998" grpId="0"/>
      <p:bldP spid="126999" grpId="0"/>
      <p:bldP spid="127000" grpId="0"/>
      <p:bldP spid="127001" grpId="0"/>
      <p:bldP spid="127002" grpId="0"/>
      <p:bldP spid="127003" grpId="0"/>
      <p:bldP spid="127004" grpId="0"/>
      <p:bldP spid="127005" grpId="0"/>
      <p:bldP spid="127006" grpId="0"/>
      <p:bldP spid="127007" grpId="0"/>
      <p:bldP spid="127008" grpId="0"/>
      <p:bldP spid="127009" grpId="0"/>
      <p:bldP spid="127010" grpId="0"/>
      <p:bldP spid="127011" grpId="0"/>
      <p:bldP spid="127012" grpId="0"/>
      <p:bldP spid="127013" grpId="0"/>
      <p:bldP spid="127014" grpId="0"/>
      <p:bldP spid="127015" grpId="0"/>
      <p:bldP spid="127016" grpId="0"/>
      <p:bldP spid="127017" grpId="0"/>
      <p:bldP spid="127018" grpId="0"/>
      <p:bldP spid="127019" grpId="0"/>
      <p:bldP spid="127020" grpId="0"/>
      <p:bldP spid="127021" grpId="0"/>
      <p:bldP spid="127022" grpId="0"/>
      <p:bldP spid="127023" grpId="0"/>
      <p:bldP spid="127024" grpId="0"/>
      <p:bldP spid="127025" grpId="0"/>
      <p:bldP spid="127026" grpId="0"/>
      <p:bldP spid="127027" grpId="0"/>
      <p:bldP spid="127028" grpId="0"/>
      <p:bldP spid="127029" grpId="0"/>
      <p:bldP spid="127030" grpId="0"/>
      <p:bldP spid="127031" grpId="0"/>
      <p:bldP spid="127032" grpId="0"/>
      <p:bldP spid="127033" grpId="0"/>
      <p:bldP spid="127034" grpId="0"/>
      <p:bldP spid="127035" grpId="0"/>
      <p:bldP spid="127036" grpId="0"/>
      <p:bldP spid="127037" grpId="0"/>
      <p:bldP spid="127038" grpId="0"/>
      <p:bldP spid="127039" grpId="0"/>
      <p:bldP spid="127040" grpId="0"/>
      <p:bldP spid="127041" grpId="0"/>
      <p:bldP spid="127042" grpId="0"/>
      <p:bldP spid="1270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ffelsijr[1]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5791200"/>
            <a:ext cx="74612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3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524000" y="65532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b="1" i="1">
                <a:solidFill>
                  <a:srgbClr val="000000"/>
                </a:solidFill>
                <a:latin typeface="Verdana" pitchFamily="34" charset="0"/>
              </a:rPr>
              <a:t>Back to Clock Home</a:t>
            </a:r>
          </a:p>
        </p:txBody>
      </p:sp>
      <p:pic>
        <p:nvPicPr>
          <p:cNvPr id="128004" name="Picture 4" descr="clock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22350"/>
            <a:ext cx="8001000" cy="49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3352800" y="2986088"/>
            <a:ext cx="18288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5181600" y="3429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007" name="Oval 7"/>
          <p:cNvSpPr>
            <a:spLocks noChangeArrowheads="1"/>
          </p:cNvSpPr>
          <p:nvPr/>
        </p:nvSpPr>
        <p:spPr bwMode="auto">
          <a:xfrm>
            <a:off x="5181600" y="3810000"/>
            <a:ext cx="1524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59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58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57</a:t>
            </a: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56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55</a:t>
            </a:r>
          </a:p>
        </p:txBody>
      </p:sp>
      <p:sp>
        <p:nvSpPr>
          <p:cNvPr id="128013" name="Text Box 1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54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53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52</a:t>
            </a:r>
          </a:p>
        </p:txBody>
      </p:sp>
      <p:sp>
        <p:nvSpPr>
          <p:cNvPr id="128016" name="Text Box 1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51</a:t>
            </a:r>
          </a:p>
        </p:txBody>
      </p:sp>
      <p:sp>
        <p:nvSpPr>
          <p:cNvPr id="128017" name="Text Box 1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50</a:t>
            </a:r>
          </a:p>
        </p:txBody>
      </p:sp>
      <p:sp>
        <p:nvSpPr>
          <p:cNvPr id="128018" name="Text Box 1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49</a:t>
            </a:r>
          </a:p>
        </p:txBody>
      </p:sp>
      <p:sp>
        <p:nvSpPr>
          <p:cNvPr id="128019" name="Text Box 1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48</a:t>
            </a:r>
          </a:p>
        </p:txBody>
      </p:sp>
      <p:sp>
        <p:nvSpPr>
          <p:cNvPr id="128020" name="Text Box 2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47</a:t>
            </a:r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46</a:t>
            </a:r>
          </a:p>
        </p:txBody>
      </p:sp>
      <p:sp>
        <p:nvSpPr>
          <p:cNvPr id="128022" name="Text Box 2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45</a:t>
            </a: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44</a:t>
            </a:r>
          </a:p>
        </p:txBody>
      </p:sp>
      <p:sp>
        <p:nvSpPr>
          <p:cNvPr id="128024" name="Text Box 2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43</a:t>
            </a:r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42</a:t>
            </a: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41</a:t>
            </a: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40</a:t>
            </a: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39</a:t>
            </a:r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38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37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36</a:t>
            </a:r>
          </a:p>
        </p:txBody>
      </p:sp>
      <p:sp>
        <p:nvSpPr>
          <p:cNvPr id="128032" name="Text Box 3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28033" name="Text Box 3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34</a:t>
            </a:r>
          </a:p>
        </p:txBody>
      </p:sp>
      <p:sp>
        <p:nvSpPr>
          <p:cNvPr id="128034" name="Text Box 3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33</a:t>
            </a:r>
          </a:p>
        </p:txBody>
      </p:sp>
      <p:sp>
        <p:nvSpPr>
          <p:cNvPr id="128035" name="Text Box 3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32</a:t>
            </a:r>
          </a:p>
        </p:txBody>
      </p:sp>
      <p:sp>
        <p:nvSpPr>
          <p:cNvPr id="128036" name="Text Box 3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31</a:t>
            </a:r>
          </a:p>
        </p:txBody>
      </p: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128038" name="Text Box 3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29</a:t>
            </a:r>
          </a:p>
        </p:txBody>
      </p:sp>
      <p:sp>
        <p:nvSpPr>
          <p:cNvPr id="128039" name="Text Box 3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28</a:t>
            </a:r>
          </a:p>
        </p:txBody>
      </p:sp>
      <p:sp>
        <p:nvSpPr>
          <p:cNvPr id="128040" name="Text Box 4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128041" name="Text Box 4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26</a:t>
            </a:r>
          </a:p>
        </p:txBody>
      </p:sp>
      <p:sp>
        <p:nvSpPr>
          <p:cNvPr id="128042" name="Text Box 4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25</a:t>
            </a:r>
          </a:p>
        </p:txBody>
      </p:sp>
      <p:sp>
        <p:nvSpPr>
          <p:cNvPr id="128043" name="Text Box 4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24</a:t>
            </a:r>
          </a:p>
        </p:txBody>
      </p:sp>
      <p:sp>
        <p:nvSpPr>
          <p:cNvPr id="128044" name="Text Box 4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23</a:t>
            </a:r>
          </a:p>
        </p:txBody>
      </p:sp>
      <p:sp>
        <p:nvSpPr>
          <p:cNvPr id="128045" name="Text Box 4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22</a:t>
            </a:r>
          </a:p>
        </p:txBody>
      </p:sp>
      <p:sp>
        <p:nvSpPr>
          <p:cNvPr id="128046" name="Text Box 4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28047" name="Text Box 4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20</a:t>
            </a:r>
          </a:p>
        </p:txBody>
      </p:sp>
      <p:sp>
        <p:nvSpPr>
          <p:cNvPr id="128048" name="Text Box 4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19</a:t>
            </a:r>
          </a:p>
        </p:txBody>
      </p:sp>
      <p:sp>
        <p:nvSpPr>
          <p:cNvPr id="128049" name="Text Box 4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28050" name="Text Box 5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17</a:t>
            </a:r>
          </a:p>
        </p:txBody>
      </p:sp>
      <p:sp>
        <p:nvSpPr>
          <p:cNvPr id="128051" name="Text Box 5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16</a:t>
            </a:r>
          </a:p>
        </p:txBody>
      </p:sp>
      <p:sp>
        <p:nvSpPr>
          <p:cNvPr id="128052" name="Text Box 5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8053" name="Text Box 5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14</a:t>
            </a:r>
          </a:p>
        </p:txBody>
      </p:sp>
      <p:sp>
        <p:nvSpPr>
          <p:cNvPr id="128054" name="Text Box 5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13</a:t>
            </a:r>
          </a:p>
        </p:txBody>
      </p:sp>
      <p:sp>
        <p:nvSpPr>
          <p:cNvPr id="128055" name="Text Box 5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28056" name="Text Box 5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11</a:t>
            </a:r>
          </a:p>
        </p:txBody>
      </p:sp>
      <p:sp>
        <p:nvSpPr>
          <p:cNvPr id="128057" name="Text Box 57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10</a:t>
            </a:r>
          </a:p>
        </p:txBody>
      </p:sp>
      <p:sp>
        <p:nvSpPr>
          <p:cNvPr id="128058" name="Text Box 5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09</a:t>
            </a:r>
          </a:p>
        </p:txBody>
      </p:sp>
      <p:sp>
        <p:nvSpPr>
          <p:cNvPr id="128059" name="Text Box 59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08</a:t>
            </a:r>
          </a:p>
        </p:txBody>
      </p:sp>
      <p:sp>
        <p:nvSpPr>
          <p:cNvPr id="128060" name="Text Box 60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07</a:t>
            </a:r>
          </a:p>
        </p:txBody>
      </p:sp>
      <p:sp>
        <p:nvSpPr>
          <p:cNvPr id="128061" name="Text Box 61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06</a:t>
            </a:r>
          </a:p>
        </p:txBody>
      </p:sp>
      <p:sp>
        <p:nvSpPr>
          <p:cNvPr id="128062" name="Text Box 62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05</a:t>
            </a:r>
          </a:p>
        </p:txBody>
      </p:sp>
      <p:sp>
        <p:nvSpPr>
          <p:cNvPr id="128063" name="Text Box 63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04</a:t>
            </a:r>
          </a:p>
        </p:txBody>
      </p:sp>
      <p:sp>
        <p:nvSpPr>
          <p:cNvPr id="128064" name="Text Box 64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03</a:t>
            </a:r>
          </a:p>
        </p:txBody>
      </p:sp>
      <p:sp>
        <p:nvSpPr>
          <p:cNvPr id="128065" name="Text Box 65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02</a:t>
            </a:r>
          </a:p>
        </p:txBody>
      </p:sp>
      <p:sp>
        <p:nvSpPr>
          <p:cNvPr id="128066" name="Text Box 66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01</a:t>
            </a:r>
          </a:p>
        </p:txBody>
      </p:sp>
      <p:sp>
        <p:nvSpPr>
          <p:cNvPr id="128067" name="Text Box 67"/>
          <p:cNvSpPr txBox="1">
            <a:spLocks noChangeArrowheads="1"/>
          </p:cNvSpPr>
          <p:nvPr/>
        </p:nvSpPr>
        <p:spPr bwMode="auto">
          <a:xfrm>
            <a:off x="9220200" y="6477001"/>
            <a:ext cx="1447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Classroom Timer</a:t>
            </a:r>
          </a:p>
        </p:txBody>
      </p:sp>
      <p:sp>
        <p:nvSpPr>
          <p:cNvPr id="128068" name="Text Box 68"/>
          <p:cNvSpPr txBox="1">
            <a:spLocks noChangeArrowheads="1"/>
          </p:cNvSpPr>
          <p:nvPr/>
        </p:nvSpPr>
        <p:spPr bwMode="auto">
          <a:xfrm>
            <a:off x="5334000" y="2971801"/>
            <a:ext cx="2057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8800" b="1">
                <a:solidFill>
                  <a:srgbClr val="FFFFFF"/>
                </a:solidFill>
                <a:latin typeface="Verdana" pitchFamily="34" charset="0"/>
              </a:rPr>
              <a:t>00</a:t>
            </a:r>
          </a:p>
        </p:txBody>
      </p:sp>
      <p:sp>
        <p:nvSpPr>
          <p:cNvPr id="128069" name="WordArt 69"/>
          <p:cNvSpPr>
            <a:spLocks noChangeArrowheads="1" noChangeShapeType="1" noTextEdit="1"/>
          </p:cNvSpPr>
          <p:nvPr/>
        </p:nvSpPr>
        <p:spPr bwMode="auto">
          <a:xfrm>
            <a:off x="4191000" y="152400"/>
            <a:ext cx="4038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152285474"/>
      </p:ext>
    </p:extLst>
  </p:cSld>
  <p:clrMapOvr>
    <a:masterClrMapping/>
  </p:clrMapOvr>
  <p:transition advClick="0" advTm="5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12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12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2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12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12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1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2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8"/>
                                            </p:cond>
                                          </p:stCondLst>
                                        </p:cTn>
                                        <p:tgtEl>
                                          <p:spTgt spid="1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28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0"/>
                                            </p:cond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6"/>
                                            </p:cond>
                                          </p:stCondLst>
                                        </p:cTn>
                                        <p:tgtEl>
                                          <p:spTgt spid="1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1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1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128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8"/>
                                            </p:cond>
                                          </p:stCondLst>
                                        </p:cTn>
                                        <p:tgtEl>
                                          <p:spTgt spid="12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2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12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12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0"/>
                                            </p:cond>
                                          </p:stCondLst>
                                        </p:cTn>
                                        <p:tgtEl>
                                          <p:spTgt spid="128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12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6"/>
                                            </p:cond>
                                          </p:stCondLst>
                                        </p:cTn>
                                        <p:tgtEl>
                                          <p:spTgt spid="128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12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12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12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8"/>
                                            </p:cond>
                                          </p:stCondLst>
                                        </p:cTn>
                                        <p:tgtEl>
                                          <p:spTgt spid="12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128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4"/>
                                            </p:cond>
                                          </p:stCondLst>
                                        </p:cTn>
                                        <p:tgtEl>
                                          <p:spTgt spid="128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12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0"/>
                                            </p:cond>
                                          </p:stCondLst>
                                        </p:cTn>
                                        <p:tgtEl>
                                          <p:spTgt spid="12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12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6"/>
                                            </p:cond>
                                          </p:stCondLst>
                                        </p:cTn>
                                        <p:tgtEl>
                                          <p:spTgt spid="12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1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1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2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  <p:bldP spid="128009" grpId="0"/>
      <p:bldP spid="128010" grpId="0"/>
      <p:bldP spid="128011" grpId="0"/>
      <p:bldP spid="128012" grpId="0"/>
      <p:bldP spid="128013" grpId="0"/>
      <p:bldP spid="128014" grpId="0"/>
      <p:bldP spid="128015" grpId="0"/>
      <p:bldP spid="128016" grpId="0"/>
      <p:bldP spid="128017" grpId="0"/>
      <p:bldP spid="128018" grpId="0"/>
      <p:bldP spid="128019" grpId="0"/>
      <p:bldP spid="128020" grpId="0"/>
      <p:bldP spid="128021" grpId="0"/>
      <p:bldP spid="128022" grpId="0"/>
      <p:bldP spid="128023" grpId="0"/>
      <p:bldP spid="128024" grpId="0"/>
      <p:bldP spid="128025" grpId="0"/>
      <p:bldP spid="128026" grpId="0"/>
      <p:bldP spid="128027" grpId="0"/>
      <p:bldP spid="128028" grpId="0"/>
      <p:bldP spid="128029" grpId="0"/>
      <p:bldP spid="128030" grpId="0"/>
      <p:bldP spid="128031" grpId="0"/>
      <p:bldP spid="128032" grpId="0"/>
      <p:bldP spid="128033" grpId="0"/>
      <p:bldP spid="128034" grpId="0"/>
      <p:bldP spid="128035" grpId="0"/>
      <p:bldP spid="128036" grpId="0"/>
      <p:bldP spid="128037" grpId="0"/>
      <p:bldP spid="128038" grpId="0"/>
      <p:bldP spid="128039" grpId="0"/>
      <p:bldP spid="128040" grpId="0"/>
      <p:bldP spid="128041" grpId="0"/>
      <p:bldP spid="128042" grpId="0"/>
      <p:bldP spid="128043" grpId="0"/>
      <p:bldP spid="128044" grpId="0"/>
      <p:bldP spid="128045" grpId="0"/>
      <p:bldP spid="128046" grpId="0"/>
      <p:bldP spid="128047" grpId="0"/>
      <p:bldP spid="128048" grpId="0"/>
      <p:bldP spid="128049" grpId="0"/>
      <p:bldP spid="128050" grpId="0"/>
      <p:bldP spid="128051" grpId="0"/>
      <p:bldP spid="128052" grpId="0"/>
      <p:bldP spid="128053" grpId="0"/>
      <p:bldP spid="128054" grpId="0"/>
      <p:bldP spid="128055" grpId="0"/>
      <p:bldP spid="128056" grpId="0"/>
      <p:bldP spid="128057" grpId="0"/>
      <p:bldP spid="128058" grpId="0"/>
      <p:bldP spid="128059" grpId="0"/>
      <p:bldP spid="128060" grpId="0"/>
      <p:bldP spid="128061" grpId="0"/>
      <p:bldP spid="128062" grpId="0"/>
      <p:bldP spid="128063" grpId="0"/>
      <p:bldP spid="128064" grpId="0"/>
      <p:bldP spid="128065" grpId="0"/>
      <p:bldP spid="128066" grpId="0"/>
      <p:bldP spid="12806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534</Words>
  <Application>Microsoft Office PowerPoint</Application>
  <PresentationFormat>Widescreen</PresentationFormat>
  <Paragraphs>343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Gothic</vt:lpstr>
      <vt:lpstr>Verdana</vt:lpstr>
      <vt:lpstr>Wingdings 3</vt:lpstr>
      <vt:lpstr>Ion</vt:lpstr>
      <vt:lpstr>Brain Purge</vt:lpstr>
      <vt:lpstr>Source</vt:lpstr>
      <vt:lpstr>Why do you need this?</vt:lpstr>
      <vt:lpstr>Why should you care</vt:lpstr>
      <vt:lpstr>What do I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Consider the Prompt</vt:lpstr>
      <vt:lpstr>So how to respond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Purge</dc:title>
  <dc:creator>Reese, Doug</dc:creator>
  <cp:lastModifiedBy>Reese, Doug</cp:lastModifiedBy>
  <cp:revision>3</cp:revision>
  <dcterms:created xsi:type="dcterms:W3CDTF">2013-06-20T02:13:04Z</dcterms:created>
  <dcterms:modified xsi:type="dcterms:W3CDTF">2013-06-20T02:34:49Z</dcterms:modified>
</cp:coreProperties>
</file>